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74" r:id="rId5"/>
    <p:sldId id="301" r:id="rId6"/>
    <p:sldId id="277" r:id="rId7"/>
    <p:sldId id="279" r:id="rId8"/>
    <p:sldId id="293" r:id="rId9"/>
    <p:sldId id="304" r:id="rId10"/>
    <p:sldId id="307" r:id="rId11"/>
    <p:sldId id="306" r:id="rId12"/>
    <p:sldId id="282" r:id="rId13"/>
    <p:sldId id="298" r:id="rId14"/>
    <p:sldId id="309" r:id="rId15"/>
    <p:sldId id="311" r:id="rId16"/>
    <p:sldId id="310" r:id="rId17"/>
    <p:sldId id="316" r:id="rId18"/>
    <p:sldId id="276" r:id="rId19"/>
    <p:sldId id="302" r:id="rId20"/>
    <p:sldId id="299" r:id="rId21"/>
    <p:sldId id="280" r:id="rId22"/>
    <p:sldId id="315" r:id="rId23"/>
    <p:sldId id="300" r:id="rId24"/>
    <p:sldId id="314" r:id="rId25"/>
    <p:sldId id="313" r:id="rId26"/>
    <p:sldId id="27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ldenbook" panose="02070502060405060302" pitchFamily="18" charset="-18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C5DA2EA-6E77-4E3A-901E-F25B53722AF6}">
          <p14:sldIdLst>
            <p14:sldId id="274"/>
            <p14:sldId id="301"/>
            <p14:sldId id="277"/>
            <p14:sldId id="279"/>
            <p14:sldId id="293"/>
            <p14:sldId id="304"/>
            <p14:sldId id="307"/>
            <p14:sldId id="306"/>
          </p14:sldIdLst>
        </p14:section>
        <p14:section name="Névtelen szakasz" id="{02AD8CDF-CF0E-4E01-BE68-91282AA04D5A}">
          <p14:sldIdLst>
            <p14:sldId id="282"/>
            <p14:sldId id="298"/>
            <p14:sldId id="309"/>
            <p14:sldId id="311"/>
            <p14:sldId id="310"/>
            <p14:sldId id="316"/>
            <p14:sldId id="276"/>
            <p14:sldId id="302"/>
            <p14:sldId id="299"/>
            <p14:sldId id="280"/>
            <p14:sldId id="315"/>
            <p14:sldId id="300"/>
            <p14:sldId id="314"/>
            <p14:sldId id="313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3" orient="horz" pos="3204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orient="horz" pos="132" userDrawn="1">
          <p15:clr>
            <a:srgbClr val="A4A3A4"/>
          </p15:clr>
        </p15:guide>
        <p15:guide id="7" orient="horz" pos="3012" userDrawn="1">
          <p15:clr>
            <a:srgbClr val="A4A3A4"/>
          </p15:clr>
        </p15:guide>
        <p15:guide id="8" pos="143" userDrawn="1">
          <p15:clr>
            <a:srgbClr val="A4A3A4"/>
          </p15:clr>
        </p15:guide>
        <p15:guide id="9" pos="5616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2" pos="1968" userDrawn="1">
          <p15:clr>
            <a:srgbClr val="A4A3A4"/>
          </p15:clr>
        </p15:guide>
        <p15:guide id="13" pos="3792" userDrawn="1">
          <p15:clr>
            <a:srgbClr val="A4A3A4"/>
          </p15:clr>
        </p15:guide>
        <p15:guide id="15" orient="horz" pos="1908" userDrawn="1">
          <p15:clr>
            <a:srgbClr val="A4A3A4"/>
          </p15:clr>
        </p15:guide>
        <p15:guide id="16" orient="horz" pos="1476" userDrawn="1">
          <p15:clr>
            <a:srgbClr val="A4A3A4"/>
          </p15:clr>
        </p15:guide>
        <p15:guide id="17" orient="horz" pos="1380" userDrawn="1">
          <p15:clr>
            <a:srgbClr val="A4A3A4"/>
          </p15:clr>
        </p15:guide>
        <p15:guide id="18" pos="240" userDrawn="1">
          <p15:clr>
            <a:srgbClr val="A4A3A4"/>
          </p15:clr>
        </p15:guide>
        <p15:guide id="19" pos="896" userDrawn="1">
          <p15:clr>
            <a:srgbClr val="A4A3A4"/>
          </p15:clr>
        </p15:guide>
        <p15:guide id="20" orient="horz" pos="948" userDrawn="1">
          <p15:clr>
            <a:srgbClr val="A4A3A4"/>
          </p15:clr>
        </p15:guide>
        <p15:guide id="21" orient="horz" pos="2580" userDrawn="1">
          <p15:clr>
            <a:srgbClr val="A4A3A4"/>
          </p15:clr>
        </p15:guide>
        <p15:guide id="22" orient="horz" pos="468" userDrawn="1">
          <p15:clr>
            <a:srgbClr val="A4A3A4"/>
          </p15:clr>
        </p15:guide>
        <p15:guide id="23" orient="horz" pos="516" userDrawn="1">
          <p15:clr>
            <a:srgbClr val="A4A3A4"/>
          </p15:clr>
        </p15:guide>
        <p15:guide id="24" orient="horz" pos="303" userDrawn="1">
          <p15:clr>
            <a:srgbClr val="A4A3A4"/>
          </p15:clr>
        </p15:guide>
        <p15:guide id="25" orient="horz" pos="26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ál Tekla" initials="GT" lastIdx="2" clrIdx="0">
    <p:extLst>
      <p:ext uri="{19B8F6BF-5375-455C-9EA6-DF929625EA0E}">
        <p15:presenceInfo xmlns:p15="http://schemas.microsoft.com/office/powerpoint/2012/main" userId="S-1-5-21-3563093249-3610939986-1009612277-205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390"/>
    <a:srgbClr val="9A3324"/>
    <a:srgbClr val="C8C9C7"/>
    <a:srgbClr val="53565A"/>
    <a:srgbClr val="F9E6E3"/>
    <a:srgbClr val="E9DBC9"/>
    <a:srgbClr val="E18B7F"/>
    <a:srgbClr val="EBAA9F"/>
    <a:srgbClr val="682320"/>
    <a:srgbClr val="C13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C44F40-12EF-4F80-98CD-8FA6B3D4B963}" v="9" dt="2022-09-04T12:20:48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22" autoAdjust="0"/>
  </p:normalViewPr>
  <p:slideViewPr>
    <p:cSldViewPr>
      <p:cViewPr varScale="1">
        <p:scale>
          <a:sx n="144" d="100"/>
          <a:sy n="144" d="100"/>
        </p:scale>
        <p:origin x="624" y="114"/>
      </p:cViewPr>
      <p:guideLst>
        <p:guide orient="horz" pos="261"/>
        <p:guide orient="horz" pos="3204"/>
        <p:guide/>
        <p:guide pos="5760"/>
        <p:guide orient="horz" pos="132"/>
        <p:guide orient="horz" pos="3012"/>
        <p:guide pos="143"/>
        <p:guide pos="5616"/>
        <p:guide pos="2880"/>
        <p:guide pos="1968"/>
        <p:guide pos="3792"/>
        <p:guide orient="horz" pos="1908"/>
        <p:guide orient="horz" pos="1476"/>
        <p:guide orient="horz" pos="1380"/>
        <p:guide pos="240"/>
        <p:guide pos="896"/>
        <p:guide orient="horz" pos="948"/>
        <p:guide orient="horz" pos="2580"/>
        <p:guide orient="horz" pos="468"/>
        <p:guide orient="horz" pos="516"/>
        <p:guide orient="horz" pos="303"/>
        <p:guide orient="horz" pos="26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ál Tekla" userId="9d621df4-d276-44a8-90ca-cfa2ca6106c3" providerId="ADAL" clId="{FCC44F40-12EF-4F80-98CD-8FA6B3D4B963}"/>
    <pc:docChg chg="undo custSel delSld modSld sldOrd modSection">
      <pc:chgData name="Gaál Tekla" userId="9d621df4-d276-44a8-90ca-cfa2ca6106c3" providerId="ADAL" clId="{FCC44F40-12EF-4F80-98CD-8FA6B3D4B963}" dt="2022-09-04T12:35:56.284" v="1359" actId="20577"/>
      <pc:docMkLst>
        <pc:docMk/>
      </pc:docMkLst>
      <pc:sldChg chg="modSp mod">
        <pc:chgData name="Gaál Tekla" userId="9d621df4-d276-44a8-90ca-cfa2ca6106c3" providerId="ADAL" clId="{FCC44F40-12EF-4F80-98CD-8FA6B3D4B963}" dt="2022-09-04T11:51:19.774" v="43" actId="20577"/>
        <pc:sldMkLst>
          <pc:docMk/>
          <pc:sldMk cId="1012951791" sldId="274"/>
        </pc:sldMkLst>
        <pc:spChg chg="mod">
          <ac:chgData name="Gaál Tekla" userId="9d621df4-d276-44a8-90ca-cfa2ca6106c3" providerId="ADAL" clId="{FCC44F40-12EF-4F80-98CD-8FA6B3D4B963}" dt="2022-09-04T11:51:19.774" v="43" actId="20577"/>
          <ac:spMkLst>
            <pc:docMk/>
            <pc:sldMk cId="1012951791" sldId="274"/>
            <ac:spMk id="6" creationId="{881288BA-6D9D-4519-B627-D3320E1CCA2E}"/>
          </ac:spMkLst>
        </pc:spChg>
      </pc:sldChg>
      <pc:sldChg chg="addSp delSp modSp mod">
        <pc:chgData name="Gaál Tekla" userId="9d621df4-d276-44a8-90ca-cfa2ca6106c3" providerId="ADAL" clId="{FCC44F40-12EF-4F80-98CD-8FA6B3D4B963}" dt="2022-09-04T12:31:44.742" v="1242" actId="12"/>
        <pc:sldMkLst>
          <pc:docMk/>
          <pc:sldMk cId="2019472203" sldId="276"/>
        </pc:sldMkLst>
        <pc:spChg chg="add del mod">
          <ac:chgData name="Gaál Tekla" userId="9d621df4-d276-44a8-90ca-cfa2ca6106c3" providerId="ADAL" clId="{FCC44F40-12EF-4F80-98CD-8FA6B3D4B963}" dt="2022-09-04T12:25:24.866" v="1073" actId="22"/>
          <ac:spMkLst>
            <pc:docMk/>
            <pc:sldMk cId="2019472203" sldId="276"/>
            <ac:spMk id="7" creationId="{ED82E123-B292-4EB0-916A-EB3EC1E4F696}"/>
          </ac:spMkLst>
        </pc:spChg>
        <pc:spChg chg="add del mod">
          <ac:chgData name="Gaál Tekla" userId="9d621df4-d276-44a8-90ca-cfa2ca6106c3" providerId="ADAL" clId="{FCC44F40-12EF-4F80-98CD-8FA6B3D4B963}" dt="2022-09-04T12:31:44.742" v="1242" actId="12"/>
          <ac:spMkLst>
            <pc:docMk/>
            <pc:sldMk cId="2019472203" sldId="276"/>
            <ac:spMk id="40" creationId="{00000000-0000-0000-0000-000000000000}"/>
          </ac:spMkLst>
        </pc:spChg>
      </pc:sldChg>
      <pc:sldChg chg="addSp delSp modSp mod">
        <pc:chgData name="Gaál Tekla" userId="9d621df4-d276-44a8-90ca-cfa2ca6106c3" providerId="ADAL" clId="{FCC44F40-12EF-4F80-98CD-8FA6B3D4B963}" dt="2022-09-04T12:07:15.079" v="423" actId="478"/>
        <pc:sldMkLst>
          <pc:docMk/>
          <pc:sldMk cId="772430810" sldId="277"/>
        </pc:sldMkLst>
        <pc:spChg chg="mod">
          <ac:chgData name="Gaál Tekla" userId="9d621df4-d276-44a8-90ca-cfa2ca6106c3" providerId="ADAL" clId="{FCC44F40-12EF-4F80-98CD-8FA6B3D4B963}" dt="2022-09-04T11:53:38.355" v="66" actId="20577"/>
          <ac:spMkLst>
            <pc:docMk/>
            <pc:sldMk cId="772430810" sldId="277"/>
            <ac:spMk id="9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03:35.973" v="331" actId="20577"/>
          <ac:spMkLst>
            <pc:docMk/>
            <pc:sldMk cId="772430810" sldId="277"/>
            <ac:spMk id="10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05:35.824" v="414" actId="1076"/>
          <ac:spMkLst>
            <pc:docMk/>
            <pc:sldMk cId="772430810" sldId="277"/>
            <ac:spMk id="11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1:54:08.211" v="71" actId="1076"/>
          <ac:spMkLst>
            <pc:docMk/>
            <pc:sldMk cId="772430810" sldId="277"/>
            <ac:spMk id="12" creationId="{00000000-0000-0000-0000-000000000000}"/>
          </ac:spMkLst>
        </pc:spChg>
        <pc:spChg chg="del mod">
          <ac:chgData name="Gaál Tekla" userId="9d621df4-d276-44a8-90ca-cfa2ca6106c3" providerId="ADAL" clId="{FCC44F40-12EF-4F80-98CD-8FA6B3D4B963}" dt="2022-09-04T12:07:15.079" v="423" actId="478"/>
          <ac:spMkLst>
            <pc:docMk/>
            <pc:sldMk cId="772430810" sldId="277"/>
            <ac:spMk id="13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1:54:04.725" v="70" actId="1076"/>
          <ac:spMkLst>
            <pc:docMk/>
            <pc:sldMk cId="772430810" sldId="277"/>
            <ac:spMk id="14" creationId="{00000000-0000-0000-0000-000000000000}"/>
          </ac:spMkLst>
        </pc:spChg>
        <pc:spChg chg="add del mod">
          <ac:chgData name="Gaál Tekla" userId="9d621df4-d276-44a8-90ca-cfa2ca6106c3" providerId="ADAL" clId="{FCC44F40-12EF-4F80-98CD-8FA6B3D4B963}" dt="2022-09-04T12:05:24.887" v="411" actId="478"/>
          <ac:spMkLst>
            <pc:docMk/>
            <pc:sldMk cId="772430810" sldId="277"/>
            <ac:spMk id="15" creationId="{2EC81870-8442-4043-B554-DD1133FCEFBF}"/>
          </ac:spMkLst>
        </pc:spChg>
        <pc:spChg chg="add mod">
          <ac:chgData name="Gaál Tekla" userId="9d621df4-d276-44a8-90ca-cfa2ca6106c3" providerId="ADAL" clId="{FCC44F40-12EF-4F80-98CD-8FA6B3D4B963}" dt="2022-09-04T12:05:37.865" v="415" actId="1076"/>
          <ac:spMkLst>
            <pc:docMk/>
            <pc:sldMk cId="772430810" sldId="277"/>
            <ac:spMk id="16" creationId="{C01CF8D7-51DA-4DA8-9336-481B1E51ED5D}"/>
          </ac:spMkLst>
        </pc:spChg>
      </pc:sldChg>
      <pc:sldChg chg="modSp mod">
        <pc:chgData name="Gaál Tekla" userId="9d621df4-d276-44a8-90ca-cfa2ca6106c3" providerId="ADAL" clId="{FCC44F40-12EF-4F80-98CD-8FA6B3D4B963}" dt="2022-09-04T12:11:55.084" v="699" actId="20577"/>
        <pc:sldMkLst>
          <pc:docMk/>
          <pc:sldMk cId="3452602438" sldId="279"/>
        </pc:sldMkLst>
        <pc:spChg chg="mod">
          <ac:chgData name="Gaál Tekla" userId="9d621df4-d276-44a8-90ca-cfa2ca6106c3" providerId="ADAL" clId="{FCC44F40-12EF-4F80-98CD-8FA6B3D4B963}" dt="2022-09-04T12:11:08.640" v="635" actId="20577"/>
          <ac:spMkLst>
            <pc:docMk/>
            <pc:sldMk cId="3452602438" sldId="279"/>
            <ac:spMk id="8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11:55.084" v="699" actId="20577"/>
          <ac:spMkLst>
            <pc:docMk/>
            <pc:sldMk cId="3452602438" sldId="279"/>
            <ac:spMk id="10" creationId="{00000000-0000-0000-0000-000000000000}"/>
          </ac:spMkLst>
        </pc:spChg>
      </pc:sldChg>
      <pc:sldChg chg="addSp delSp modSp mod">
        <pc:chgData name="Gaál Tekla" userId="9d621df4-d276-44a8-90ca-cfa2ca6106c3" providerId="ADAL" clId="{FCC44F40-12EF-4F80-98CD-8FA6B3D4B963}" dt="2022-09-04T12:17:28.689" v="947" actId="122"/>
        <pc:sldMkLst>
          <pc:docMk/>
          <pc:sldMk cId="1475342384" sldId="282"/>
        </pc:sldMkLst>
        <pc:spChg chg="mod">
          <ac:chgData name="Gaál Tekla" userId="9d621df4-d276-44a8-90ca-cfa2ca6106c3" providerId="ADAL" clId="{FCC44F40-12EF-4F80-98CD-8FA6B3D4B963}" dt="2022-09-04T12:16:23.197" v="841" actId="14100"/>
          <ac:spMkLst>
            <pc:docMk/>
            <pc:sldMk cId="1475342384" sldId="282"/>
            <ac:spMk id="3" creationId="{00000000-0000-0000-0000-000000000000}"/>
          </ac:spMkLst>
        </pc:spChg>
        <pc:spChg chg="add del mod">
          <ac:chgData name="Gaál Tekla" userId="9d621df4-d276-44a8-90ca-cfa2ca6106c3" providerId="ADAL" clId="{FCC44F40-12EF-4F80-98CD-8FA6B3D4B963}" dt="2022-09-04T12:17:01.019" v="905" actId="478"/>
          <ac:spMkLst>
            <pc:docMk/>
            <pc:sldMk cId="1475342384" sldId="282"/>
            <ac:spMk id="8" creationId="{78166528-0658-4F06-95DA-5B1F15A1F647}"/>
          </ac:spMkLst>
        </pc:spChg>
        <pc:spChg chg="add mod">
          <ac:chgData name="Gaál Tekla" userId="9d621df4-d276-44a8-90ca-cfa2ca6106c3" providerId="ADAL" clId="{FCC44F40-12EF-4F80-98CD-8FA6B3D4B963}" dt="2022-09-04T12:17:28.689" v="947" actId="122"/>
          <ac:spMkLst>
            <pc:docMk/>
            <pc:sldMk cId="1475342384" sldId="282"/>
            <ac:spMk id="9" creationId="{578DF4B2-EB6F-4D84-B006-027A7955C89C}"/>
          </ac:spMkLst>
        </pc:spChg>
      </pc:sldChg>
      <pc:sldChg chg="modSp mod">
        <pc:chgData name="Gaál Tekla" userId="9d621df4-d276-44a8-90ca-cfa2ca6106c3" providerId="ADAL" clId="{FCC44F40-12EF-4F80-98CD-8FA6B3D4B963}" dt="2022-09-04T11:51:55.713" v="47" actId="20577"/>
        <pc:sldMkLst>
          <pc:docMk/>
          <pc:sldMk cId="3322768927" sldId="291"/>
        </pc:sldMkLst>
        <pc:spChg chg="mod">
          <ac:chgData name="Gaál Tekla" userId="9d621df4-d276-44a8-90ca-cfa2ca6106c3" providerId="ADAL" clId="{FCC44F40-12EF-4F80-98CD-8FA6B3D4B963}" dt="2022-09-04T11:51:55.713" v="47" actId="20577"/>
          <ac:spMkLst>
            <pc:docMk/>
            <pc:sldMk cId="3322768927" sldId="291"/>
            <ac:spMk id="31" creationId="{5B59B324-D927-4FE4-93B0-FAEE7E7FA8CC}"/>
          </ac:spMkLst>
        </pc:spChg>
      </pc:sldChg>
      <pc:sldChg chg="delSp modSp mod">
        <pc:chgData name="Gaál Tekla" userId="9d621df4-d276-44a8-90ca-cfa2ca6106c3" providerId="ADAL" clId="{FCC44F40-12EF-4F80-98CD-8FA6B3D4B963}" dt="2022-09-04T11:58:25.023" v="198" actId="255"/>
        <pc:sldMkLst>
          <pc:docMk/>
          <pc:sldMk cId="3477446939" sldId="293"/>
        </pc:sldMkLst>
        <pc:spChg chg="del">
          <ac:chgData name="Gaál Tekla" userId="9d621df4-d276-44a8-90ca-cfa2ca6106c3" providerId="ADAL" clId="{FCC44F40-12EF-4F80-98CD-8FA6B3D4B963}" dt="2022-09-04T11:56:35.723" v="150" actId="478"/>
          <ac:spMkLst>
            <pc:docMk/>
            <pc:sldMk cId="3477446939" sldId="293"/>
            <ac:spMk id="20" creationId="{D1EC6ABF-C68A-48D4-8554-04E512938C9C}"/>
          </ac:spMkLst>
        </pc:spChg>
        <pc:spChg chg="del">
          <ac:chgData name="Gaál Tekla" userId="9d621df4-d276-44a8-90ca-cfa2ca6106c3" providerId="ADAL" clId="{FCC44F40-12EF-4F80-98CD-8FA6B3D4B963}" dt="2022-09-04T11:56:33.887" v="149" actId="478"/>
          <ac:spMkLst>
            <pc:docMk/>
            <pc:sldMk cId="3477446939" sldId="293"/>
            <ac:spMk id="22" creationId="{D1EC6ABF-C68A-48D4-8554-04E512938C9C}"/>
          </ac:spMkLst>
        </pc:spChg>
        <pc:spChg chg="del">
          <ac:chgData name="Gaál Tekla" userId="9d621df4-d276-44a8-90ca-cfa2ca6106c3" providerId="ADAL" clId="{FCC44F40-12EF-4F80-98CD-8FA6B3D4B963}" dt="2022-09-04T11:56:04.168" v="128" actId="478"/>
          <ac:spMkLst>
            <pc:docMk/>
            <pc:sldMk cId="3477446939" sldId="293"/>
            <ac:spMk id="24" creationId="{61CECEA7-841E-45B5-95E2-4C6C99833AAF}"/>
          </ac:spMkLst>
        </pc:spChg>
        <pc:spChg chg="del">
          <ac:chgData name="Gaál Tekla" userId="9d621df4-d276-44a8-90ca-cfa2ca6106c3" providerId="ADAL" clId="{FCC44F40-12EF-4F80-98CD-8FA6B3D4B963}" dt="2022-09-04T11:56:31.323" v="148" actId="478"/>
          <ac:spMkLst>
            <pc:docMk/>
            <pc:sldMk cId="3477446939" sldId="293"/>
            <ac:spMk id="25" creationId="{545F831E-115C-42D4-B4D9-741C4EA69B84}"/>
          </ac:spMkLst>
        </pc:spChg>
        <pc:spChg chg="mod">
          <ac:chgData name="Gaál Tekla" userId="9d621df4-d276-44a8-90ca-cfa2ca6106c3" providerId="ADAL" clId="{FCC44F40-12EF-4F80-98CD-8FA6B3D4B963}" dt="2022-09-04T11:58:25.023" v="198" actId="255"/>
          <ac:spMkLst>
            <pc:docMk/>
            <pc:sldMk cId="3477446939" sldId="293"/>
            <ac:spMk id="27" creationId="{CDA88D2A-3997-4DB9-9342-99380A00255C}"/>
          </ac:spMkLst>
        </pc:spChg>
        <pc:spChg chg="mod">
          <ac:chgData name="Gaál Tekla" userId="9d621df4-d276-44a8-90ca-cfa2ca6106c3" providerId="ADAL" clId="{FCC44F40-12EF-4F80-98CD-8FA6B3D4B963}" dt="2022-09-04T11:58:16.032" v="197" actId="20577"/>
          <ac:spMkLst>
            <pc:docMk/>
            <pc:sldMk cId="3477446939" sldId="293"/>
            <ac:spMk id="28" creationId="{3A85ACF5-D403-4C71-8823-8CF45B07EAF3}"/>
          </ac:spMkLst>
        </pc:spChg>
      </pc:sldChg>
      <pc:sldChg chg="del">
        <pc:chgData name="Gaál Tekla" userId="9d621df4-d276-44a8-90ca-cfa2ca6106c3" providerId="ADAL" clId="{FCC44F40-12EF-4F80-98CD-8FA6B3D4B963}" dt="2022-09-04T11:58:01.373" v="185" actId="2696"/>
        <pc:sldMkLst>
          <pc:docMk/>
          <pc:sldMk cId="777378636" sldId="295"/>
        </pc:sldMkLst>
      </pc:sldChg>
      <pc:sldChg chg="modSp mod">
        <pc:chgData name="Gaál Tekla" userId="9d621df4-d276-44a8-90ca-cfa2ca6106c3" providerId="ADAL" clId="{FCC44F40-12EF-4F80-98CD-8FA6B3D4B963}" dt="2022-09-04T12:33:51.846" v="1259"/>
        <pc:sldMkLst>
          <pc:docMk/>
          <pc:sldMk cId="1833097469" sldId="299"/>
        </pc:sldMkLst>
        <pc:spChg chg="mod">
          <ac:chgData name="Gaál Tekla" userId="9d621df4-d276-44a8-90ca-cfa2ca6106c3" providerId="ADAL" clId="{FCC44F40-12EF-4F80-98CD-8FA6B3D4B963}" dt="2022-09-04T12:33:51.846" v="1259"/>
          <ac:spMkLst>
            <pc:docMk/>
            <pc:sldMk cId="1833097469" sldId="299"/>
            <ac:spMk id="10" creationId="{00000000-0000-0000-0000-000000000000}"/>
          </ac:spMkLst>
        </pc:spChg>
        <pc:picChg chg="mod">
          <ac:chgData name="Gaál Tekla" userId="9d621df4-d276-44a8-90ca-cfa2ca6106c3" providerId="ADAL" clId="{FCC44F40-12EF-4F80-98CD-8FA6B3D4B963}" dt="2022-09-04T12:33:34.540" v="1252" actId="1076"/>
          <ac:picMkLst>
            <pc:docMk/>
            <pc:sldMk cId="1833097469" sldId="299"/>
            <ac:picMk id="15" creationId="{929F2B88-F278-8545-86B8-65565B2268A8}"/>
          </ac:picMkLst>
        </pc:picChg>
      </pc:sldChg>
      <pc:sldChg chg="modSp mod">
        <pc:chgData name="Gaál Tekla" userId="9d621df4-d276-44a8-90ca-cfa2ca6106c3" providerId="ADAL" clId="{FCC44F40-12EF-4F80-98CD-8FA6B3D4B963}" dt="2022-09-04T12:05:08.275" v="410" actId="20577"/>
        <pc:sldMkLst>
          <pc:docMk/>
          <pc:sldMk cId="1953663062" sldId="301"/>
        </pc:sldMkLst>
        <pc:spChg chg="mod">
          <ac:chgData name="Gaál Tekla" userId="9d621df4-d276-44a8-90ca-cfa2ca6106c3" providerId="ADAL" clId="{FCC44F40-12EF-4F80-98CD-8FA6B3D4B963}" dt="2022-09-04T12:05:08.275" v="410" actId="20577"/>
          <ac:spMkLst>
            <pc:docMk/>
            <pc:sldMk cId="1953663062" sldId="301"/>
            <ac:spMk id="14" creationId="{5B59B324-D927-4FE4-93B0-FAEE7E7FA8CC}"/>
          </ac:spMkLst>
        </pc:spChg>
      </pc:sldChg>
      <pc:sldChg chg="addSp modSp mod">
        <pc:chgData name="Gaál Tekla" userId="9d621df4-d276-44a8-90ca-cfa2ca6106c3" providerId="ADAL" clId="{FCC44F40-12EF-4F80-98CD-8FA6B3D4B963}" dt="2022-09-04T12:10:08.884" v="545" actId="20577"/>
        <pc:sldMkLst>
          <pc:docMk/>
          <pc:sldMk cId="2471119723" sldId="303"/>
        </pc:sldMkLst>
        <pc:spChg chg="add mod">
          <ac:chgData name="Gaál Tekla" userId="9d621df4-d276-44a8-90ca-cfa2ca6106c3" providerId="ADAL" clId="{FCC44F40-12EF-4F80-98CD-8FA6B3D4B963}" dt="2022-09-04T12:09:52.408" v="540" actId="1076"/>
          <ac:spMkLst>
            <pc:docMk/>
            <pc:sldMk cId="2471119723" sldId="303"/>
            <ac:spMk id="8" creationId="{32084177-C3AD-4CE2-938C-056B5D9689C8}"/>
          </ac:spMkLst>
        </pc:spChg>
        <pc:spChg chg="mod">
          <ac:chgData name="Gaál Tekla" userId="9d621df4-d276-44a8-90ca-cfa2ca6106c3" providerId="ADAL" clId="{FCC44F40-12EF-4F80-98CD-8FA6B3D4B963}" dt="2022-09-04T11:54:30.904" v="90" actId="20577"/>
          <ac:spMkLst>
            <pc:docMk/>
            <pc:sldMk cId="2471119723" sldId="303"/>
            <ac:spMk id="9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1:55:00.719" v="108" actId="20577"/>
          <ac:spMkLst>
            <pc:docMk/>
            <pc:sldMk cId="2471119723" sldId="303"/>
            <ac:spMk id="10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09:56.863" v="541" actId="1076"/>
          <ac:spMkLst>
            <pc:docMk/>
            <pc:sldMk cId="2471119723" sldId="303"/>
            <ac:spMk id="11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05:50.272" v="417" actId="1076"/>
          <ac:spMkLst>
            <pc:docMk/>
            <pc:sldMk cId="2471119723" sldId="303"/>
            <ac:spMk id="12" creationId="{00000000-0000-0000-0000-000000000000}"/>
          </ac:spMkLst>
        </pc:spChg>
        <pc:spChg chg="add mod">
          <ac:chgData name="Gaál Tekla" userId="9d621df4-d276-44a8-90ca-cfa2ca6106c3" providerId="ADAL" clId="{FCC44F40-12EF-4F80-98CD-8FA6B3D4B963}" dt="2022-09-04T12:10:08.884" v="545" actId="20577"/>
          <ac:spMkLst>
            <pc:docMk/>
            <pc:sldMk cId="2471119723" sldId="303"/>
            <ac:spMk id="13" creationId="{299BDD7A-A15F-43CF-95F4-990A13E59FB7}"/>
          </ac:spMkLst>
        </pc:spChg>
      </pc:sldChg>
      <pc:sldChg chg="addSp delSp modSp mod">
        <pc:chgData name="Gaál Tekla" userId="9d621df4-d276-44a8-90ca-cfa2ca6106c3" providerId="ADAL" clId="{FCC44F40-12EF-4F80-98CD-8FA6B3D4B963}" dt="2022-09-04T12:13:41.953" v="763" actId="20577"/>
        <pc:sldMkLst>
          <pc:docMk/>
          <pc:sldMk cId="1093060426" sldId="304"/>
        </pc:sldMkLst>
        <pc:spChg chg="mod">
          <ac:chgData name="Gaál Tekla" userId="9d621df4-d276-44a8-90ca-cfa2ca6106c3" providerId="ADAL" clId="{FCC44F40-12EF-4F80-98CD-8FA6B3D4B963}" dt="2022-09-04T12:12:57.934" v="702" actId="1076"/>
          <ac:spMkLst>
            <pc:docMk/>
            <pc:sldMk cId="1093060426" sldId="304"/>
            <ac:spMk id="8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1:58:54.128" v="214" actId="20577"/>
          <ac:spMkLst>
            <pc:docMk/>
            <pc:sldMk cId="1093060426" sldId="304"/>
            <ac:spMk id="9" creationId="{00000000-0000-0000-0000-000000000000}"/>
          </ac:spMkLst>
        </pc:spChg>
        <pc:spChg chg="add del">
          <ac:chgData name="Gaál Tekla" userId="9d621df4-d276-44a8-90ca-cfa2ca6106c3" providerId="ADAL" clId="{FCC44F40-12EF-4F80-98CD-8FA6B3D4B963}" dt="2022-09-04T12:13:00.861" v="703" actId="22"/>
          <ac:spMkLst>
            <pc:docMk/>
            <pc:sldMk cId="1093060426" sldId="304"/>
            <ac:spMk id="10" creationId="{92559E76-A7DC-4BDF-9381-A6D91DF20A65}"/>
          </ac:spMkLst>
        </pc:spChg>
        <pc:spChg chg="add mod">
          <ac:chgData name="Gaál Tekla" userId="9d621df4-d276-44a8-90ca-cfa2ca6106c3" providerId="ADAL" clId="{FCC44F40-12EF-4F80-98CD-8FA6B3D4B963}" dt="2022-09-04T12:13:41.953" v="763" actId="20577"/>
          <ac:spMkLst>
            <pc:docMk/>
            <pc:sldMk cId="1093060426" sldId="304"/>
            <ac:spMk id="11" creationId="{83363B76-F212-42A0-8F0A-1B050B2FC939}"/>
          </ac:spMkLst>
        </pc:spChg>
      </pc:sldChg>
      <pc:sldChg chg="del">
        <pc:chgData name="Gaál Tekla" userId="9d621df4-d276-44a8-90ca-cfa2ca6106c3" providerId="ADAL" clId="{FCC44F40-12EF-4F80-98CD-8FA6B3D4B963}" dt="2022-09-04T11:57:24.226" v="184" actId="2696"/>
        <pc:sldMkLst>
          <pc:docMk/>
          <pc:sldMk cId="2556699075" sldId="305"/>
        </pc:sldMkLst>
      </pc:sldChg>
      <pc:sldChg chg="delSp modSp mod ord">
        <pc:chgData name="Gaál Tekla" userId="9d621df4-d276-44a8-90ca-cfa2ca6106c3" providerId="ADAL" clId="{FCC44F40-12EF-4F80-98CD-8FA6B3D4B963}" dt="2022-09-04T12:15:09.847" v="769" actId="1076"/>
        <pc:sldMkLst>
          <pc:docMk/>
          <pc:sldMk cId="2929004345" sldId="306"/>
        </pc:sldMkLst>
        <pc:spChg chg="mod">
          <ac:chgData name="Gaál Tekla" userId="9d621df4-d276-44a8-90ca-cfa2ca6106c3" providerId="ADAL" clId="{FCC44F40-12EF-4F80-98CD-8FA6B3D4B963}" dt="2022-09-04T12:15:09.847" v="769" actId="1076"/>
          <ac:spMkLst>
            <pc:docMk/>
            <pc:sldMk cId="2929004345" sldId="306"/>
            <ac:spMk id="7" creationId="{00000000-0000-0000-0000-000000000000}"/>
          </ac:spMkLst>
        </pc:spChg>
        <pc:spChg chg="del">
          <ac:chgData name="Gaál Tekla" userId="9d621df4-d276-44a8-90ca-cfa2ca6106c3" providerId="ADAL" clId="{FCC44F40-12EF-4F80-98CD-8FA6B3D4B963}" dt="2022-09-04T12:15:05.935" v="768" actId="478"/>
          <ac:spMkLst>
            <pc:docMk/>
            <pc:sldMk cId="2929004345" sldId="306"/>
            <ac:spMk id="9" creationId="{00000000-0000-0000-0000-000000000000}"/>
          </ac:spMkLst>
        </pc:spChg>
      </pc:sldChg>
      <pc:sldChg chg="modSp mod">
        <pc:chgData name="Gaál Tekla" userId="9d621df4-d276-44a8-90ca-cfa2ca6106c3" providerId="ADAL" clId="{FCC44F40-12EF-4F80-98CD-8FA6B3D4B963}" dt="2022-09-04T12:15:25.273" v="770" actId="20577"/>
        <pc:sldMkLst>
          <pc:docMk/>
          <pc:sldMk cId="1337428613" sldId="307"/>
        </pc:sldMkLst>
        <pc:spChg chg="mod">
          <ac:chgData name="Gaál Tekla" userId="9d621df4-d276-44a8-90ca-cfa2ca6106c3" providerId="ADAL" clId="{FCC44F40-12EF-4F80-98CD-8FA6B3D4B963}" dt="2022-09-04T12:15:25.273" v="770" actId="20577"/>
          <ac:spMkLst>
            <pc:docMk/>
            <pc:sldMk cId="1337428613" sldId="307"/>
            <ac:spMk id="7" creationId="{00000000-0000-0000-0000-000000000000}"/>
          </ac:spMkLst>
        </pc:spChg>
      </pc:sldChg>
      <pc:sldChg chg="modSp del mod">
        <pc:chgData name="Gaál Tekla" userId="9d621df4-d276-44a8-90ca-cfa2ca6106c3" providerId="ADAL" clId="{FCC44F40-12EF-4F80-98CD-8FA6B3D4B963}" dt="2022-09-04T12:15:40.764" v="771" actId="2696"/>
        <pc:sldMkLst>
          <pc:docMk/>
          <pc:sldMk cId="3113639858" sldId="308"/>
        </pc:sldMkLst>
        <pc:spChg chg="mod">
          <ac:chgData name="Gaál Tekla" userId="9d621df4-d276-44a8-90ca-cfa2ca6106c3" providerId="ADAL" clId="{FCC44F40-12EF-4F80-98CD-8FA6B3D4B963}" dt="2022-09-04T11:59:45.315" v="217" actId="20577"/>
          <ac:spMkLst>
            <pc:docMk/>
            <pc:sldMk cId="3113639858" sldId="308"/>
            <ac:spMk id="6" creationId="{00000000-0000-0000-0000-000000000000}"/>
          </ac:spMkLst>
        </pc:spChg>
      </pc:sldChg>
      <pc:sldChg chg="modSp mod">
        <pc:chgData name="Gaál Tekla" userId="9d621df4-d276-44a8-90ca-cfa2ca6106c3" providerId="ADAL" clId="{FCC44F40-12EF-4F80-98CD-8FA6B3D4B963}" dt="2022-09-04T12:00:17.184" v="244" actId="20577"/>
        <pc:sldMkLst>
          <pc:docMk/>
          <pc:sldMk cId="2202713368" sldId="309"/>
        </pc:sldMkLst>
        <pc:spChg chg="mod">
          <ac:chgData name="Gaál Tekla" userId="9d621df4-d276-44a8-90ca-cfa2ca6106c3" providerId="ADAL" clId="{FCC44F40-12EF-4F80-98CD-8FA6B3D4B963}" dt="2022-09-04T12:00:17.184" v="244" actId="20577"/>
          <ac:spMkLst>
            <pc:docMk/>
            <pc:sldMk cId="2202713368" sldId="309"/>
            <ac:spMk id="11" creationId="{00000000-0000-0000-0000-000000000000}"/>
          </ac:spMkLst>
        </pc:spChg>
      </pc:sldChg>
      <pc:sldChg chg="addSp modSp mod">
        <pc:chgData name="Gaál Tekla" userId="9d621df4-d276-44a8-90ca-cfa2ca6106c3" providerId="ADAL" clId="{FCC44F40-12EF-4F80-98CD-8FA6B3D4B963}" dt="2022-09-04T12:19:07.947" v="1049" actId="113"/>
        <pc:sldMkLst>
          <pc:docMk/>
          <pc:sldMk cId="844132169" sldId="310"/>
        </pc:sldMkLst>
        <pc:spChg chg="mod">
          <ac:chgData name="Gaál Tekla" userId="9d621df4-d276-44a8-90ca-cfa2ca6106c3" providerId="ADAL" clId="{FCC44F40-12EF-4F80-98CD-8FA6B3D4B963}" dt="2022-09-04T12:18:39.960" v="1047" actId="20577"/>
          <ac:spMkLst>
            <pc:docMk/>
            <pc:sldMk cId="844132169" sldId="310"/>
            <ac:spMk id="6" creationId="{00000000-0000-0000-0000-000000000000}"/>
          </ac:spMkLst>
        </pc:spChg>
        <pc:spChg chg="add mod">
          <ac:chgData name="Gaál Tekla" userId="9d621df4-d276-44a8-90ca-cfa2ca6106c3" providerId="ADAL" clId="{FCC44F40-12EF-4F80-98CD-8FA6B3D4B963}" dt="2022-09-04T12:19:07.947" v="1049" actId="113"/>
          <ac:spMkLst>
            <pc:docMk/>
            <pc:sldMk cId="844132169" sldId="310"/>
            <ac:spMk id="7" creationId="{C89C52DC-0D83-4CBB-971B-5B001D0C7D04}"/>
          </ac:spMkLst>
        </pc:spChg>
        <pc:spChg chg="mod">
          <ac:chgData name="Gaál Tekla" userId="9d621df4-d276-44a8-90ca-cfa2ca6106c3" providerId="ADAL" clId="{FCC44F40-12EF-4F80-98CD-8FA6B3D4B963}" dt="2022-09-04T12:19:04.014" v="1048" actId="113"/>
          <ac:spMkLst>
            <pc:docMk/>
            <pc:sldMk cId="844132169" sldId="310"/>
            <ac:spMk id="10" creationId="{00000000-0000-0000-0000-000000000000}"/>
          </ac:spMkLst>
        </pc:spChg>
      </pc:sldChg>
      <pc:sldChg chg="modSp mod">
        <pc:chgData name="Gaál Tekla" userId="9d621df4-d276-44a8-90ca-cfa2ca6106c3" providerId="ADAL" clId="{FCC44F40-12EF-4F80-98CD-8FA6B3D4B963}" dt="2022-09-04T12:19:15.461" v="1051" actId="113"/>
        <pc:sldMkLst>
          <pc:docMk/>
          <pc:sldMk cId="3170652215" sldId="311"/>
        </pc:sldMkLst>
        <pc:spChg chg="mod">
          <ac:chgData name="Gaál Tekla" userId="9d621df4-d276-44a8-90ca-cfa2ca6106c3" providerId="ADAL" clId="{FCC44F40-12EF-4F80-98CD-8FA6B3D4B963}" dt="2022-09-04T12:02:24.279" v="330" actId="20577"/>
          <ac:spMkLst>
            <pc:docMk/>
            <pc:sldMk cId="3170652215" sldId="311"/>
            <ac:spMk id="6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19:12.601" v="1050" actId="113"/>
          <ac:spMkLst>
            <pc:docMk/>
            <pc:sldMk cId="3170652215" sldId="311"/>
            <ac:spMk id="10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19:15.461" v="1051" actId="113"/>
          <ac:spMkLst>
            <pc:docMk/>
            <pc:sldMk cId="3170652215" sldId="311"/>
            <ac:spMk id="11" creationId="{00000000-0000-0000-0000-000000000000}"/>
          </ac:spMkLst>
        </pc:spChg>
      </pc:sldChg>
      <pc:sldChg chg="addSp delSp modSp mod">
        <pc:chgData name="Gaál Tekla" userId="9d621df4-d276-44a8-90ca-cfa2ca6106c3" providerId="ADAL" clId="{FCC44F40-12EF-4F80-98CD-8FA6B3D4B963}" dt="2022-09-04T12:32:40.794" v="1247" actId="14100"/>
        <pc:sldMkLst>
          <pc:docMk/>
          <pc:sldMk cId="963809866" sldId="312"/>
        </pc:sldMkLst>
        <pc:spChg chg="mod">
          <ac:chgData name="Gaál Tekla" userId="9d621df4-d276-44a8-90ca-cfa2ca6106c3" providerId="ADAL" clId="{FCC44F40-12EF-4F80-98CD-8FA6B3D4B963}" dt="2022-09-04T12:32:35.401" v="1245" actId="1076"/>
          <ac:spMkLst>
            <pc:docMk/>
            <pc:sldMk cId="963809866" sldId="312"/>
            <ac:spMk id="2" creationId="{00000000-0000-0000-0000-000000000000}"/>
          </ac:spMkLst>
        </pc:spChg>
        <pc:spChg chg="mod">
          <ac:chgData name="Gaál Tekla" userId="9d621df4-d276-44a8-90ca-cfa2ca6106c3" providerId="ADAL" clId="{FCC44F40-12EF-4F80-98CD-8FA6B3D4B963}" dt="2022-09-04T12:21:44.194" v="1062" actId="1076"/>
          <ac:spMkLst>
            <pc:docMk/>
            <pc:sldMk cId="963809866" sldId="312"/>
            <ac:spMk id="36" creationId="{00000000-0000-0000-0000-000000000000}"/>
          </ac:spMkLst>
        </pc:spChg>
        <pc:spChg chg="del">
          <ac:chgData name="Gaál Tekla" userId="9d621df4-d276-44a8-90ca-cfa2ca6106c3" providerId="ADAL" clId="{FCC44F40-12EF-4F80-98CD-8FA6B3D4B963}" dt="2022-09-04T12:20:39.413" v="1052" actId="478"/>
          <ac:spMkLst>
            <pc:docMk/>
            <pc:sldMk cId="963809866" sldId="312"/>
            <ac:spMk id="40" creationId="{00000000-0000-0000-0000-000000000000}"/>
          </ac:spMkLst>
        </pc:spChg>
        <pc:graphicFrameChg chg="add mod modGraphic">
          <ac:chgData name="Gaál Tekla" userId="9d621df4-d276-44a8-90ca-cfa2ca6106c3" providerId="ADAL" clId="{FCC44F40-12EF-4F80-98CD-8FA6B3D4B963}" dt="2022-09-04T12:32:40.794" v="1247" actId="14100"/>
          <ac:graphicFrameMkLst>
            <pc:docMk/>
            <pc:sldMk cId="963809866" sldId="312"/>
            <ac:graphicFrameMk id="3" creationId="{7657B604-6252-4B65-9769-E346031B5FF7}"/>
          </ac:graphicFrameMkLst>
        </pc:graphicFrameChg>
        <pc:picChg chg="mod">
          <ac:chgData name="Gaál Tekla" userId="9d621df4-d276-44a8-90ca-cfa2ca6106c3" providerId="ADAL" clId="{FCC44F40-12EF-4F80-98CD-8FA6B3D4B963}" dt="2022-09-04T12:21:44.194" v="1062" actId="1076"/>
          <ac:picMkLst>
            <pc:docMk/>
            <pc:sldMk cId="963809866" sldId="312"/>
            <ac:picMk id="35" creationId="{929F2B88-F278-8545-86B8-65565B2268A8}"/>
          </ac:picMkLst>
        </pc:picChg>
      </pc:sldChg>
      <pc:sldChg chg="modSp mod">
        <pc:chgData name="Gaál Tekla" userId="9d621df4-d276-44a8-90ca-cfa2ca6106c3" providerId="ADAL" clId="{FCC44F40-12EF-4F80-98CD-8FA6B3D4B963}" dt="2022-09-04T12:35:56.284" v="1359" actId="20577"/>
        <pc:sldMkLst>
          <pc:docMk/>
          <pc:sldMk cId="1777290236" sldId="313"/>
        </pc:sldMkLst>
        <pc:spChg chg="mod">
          <ac:chgData name="Gaál Tekla" userId="9d621df4-d276-44a8-90ca-cfa2ca6106c3" providerId="ADAL" clId="{FCC44F40-12EF-4F80-98CD-8FA6B3D4B963}" dt="2022-09-04T12:35:56.284" v="1359" actId="20577"/>
          <ac:spMkLst>
            <pc:docMk/>
            <pc:sldMk cId="1777290236" sldId="313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76248-A4A7-4E1E-9988-5C08192E636E}" type="datetimeFigureOut">
              <a:rPr lang="hu-HU" smtClean="0"/>
              <a:t>2024.02.05.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172B-FA2F-49EF-85DE-CA9666E135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26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12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ronosz.elte.h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73F341A-7720-6F4D-AC26-9CB4FFB8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42924" y="1737781"/>
            <a:ext cx="5524227" cy="16394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5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Useful information for</a:t>
            </a:r>
            <a:br>
              <a:rPr lang="en-US" sz="45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5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start of your semester</a:t>
            </a:r>
            <a:endParaRPr lang="hu-HU" sz="3300" dirty="0">
              <a:solidFill>
                <a:schemeClr val="bg1"/>
              </a:solidFill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542924" y="3287819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Tekla Gaál</a:t>
            </a:r>
          </a:p>
          <a:p>
            <a:pPr>
              <a:lnSpc>
                <a:spcPct val="134000"/>
              </a:lnSpc>
            </a:pPr>
            <a:r>
              <a:rPr lang="hu-HU" sz="105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Head,Department</a:t>
            </a:r>
            <a:r>
              <a:rPr lang="hu-HU" sz="105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International Affairs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542924" y="4174708"/>
            <a:ext cx="5524227" cy="4479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1575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65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165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65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r>
              <a:rPr lang="hu-HU" sz="165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650" spc="225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hu-HU" sz="1650" spc="225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</a:t>
            </a:r>
            <a:r>
              <a:rPr lang="hu-HU" sz="1650" spc="225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  <a:endParaRPr lang="hu-HU" sz="16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5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54826" y="285750"/>
            <a:ext cx="8610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84550" y="1106100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Monday: 13.00-16.00</a:t>
            </a:r>
          </a:p>
          <a:p>
            <a:pPr algn="ctr"/>
            <a:r>
              <a:rPr lang="en-US" sz="14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Tuesday: no office hours</a:t>
            </a:r>
          </a:p>
          <a:p>
            <a:pPr algn="ctr"/>
            <a:r>
              <a:rPr lang="en-US" sz="14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Wednesday: 13.00-16.00</a:t>
            </a:r>
          </a:p>
          <a:p>
            <a:pPr algn="ctr"/>
            <a:r>
              <a:rPr lang="en-US" sz="14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Thursday: no office hours</a:t>
            </a:r>
          </a:p>
          <a:p>
            <a:pPr algn="ctr"/>
            <a:r>
              <a:rPr lang="en-US" sz="14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Friday: 9.00-12.00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270263" y="2574428"/>
            <a:ext cx="4610100" cy="759322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BOOK A TIME SLOT!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kronosz.elte.hu</a:t>
            </a:r>
          </a:p>
        </p:txBody>
      </p:sp>
    </p:spTree>
    <p:extLst>
      <p:ext uri="{BB962C8B-B14F-4D97-AF65-F5344CB8AC3E}">
        <p14:creationId xmlns:p14="http://schemas.microsoft.com/office/powerpoint/2010/main" val="79292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4300" y="251180"/>
            <a:ext cx="8610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ERASMUS AND OTHER EXCHANGE STUDENTS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84550" y="1106100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Sándor BALACI (Mr.)</a:t>
            </a:r>
            <a:r>
              <a:rPr lang="en-US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US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Senior International Coordinator</a:t>
            </a:r>
          </a:p>
          <a:p>
            <a:pPr algn="ctr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Mobility and exchange programmes</a:t>
            </a:r>
          </a:p>
          <a:p>
            <a:pPr algn="ctr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44</a:t>
            </a:r>
          </a:p>
          <a:p>
            <a:pPr algn="ctr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5493</a:t>
            </a:r>
            <a:b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Email: mobility@btk.elte.hu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270263" y="2574428"/>
            <a:ext cx="4610100" cy="1521322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Lilla GILIÁN </a:t>
            </a:r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(Ms.)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Erasmus Student Mobility and Campus Mundi Coordinator (incoming and outgoing)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44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5012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incoming@btk.elte.hu, outgoing@btk.elte.hu</a:t>
            </a:r>
          </a:p>
        </p:txBody>
      </p:sp>
    </p:spTree>
    <p:extLst>
      <p:ext uri="{BB962C8B-B14F-4D97-AF65-F5344CB8AC3E}">
        <p14:creationId xmlns:p14="http://schemas.microsoft.com/office/powerpoint/2010/main" val="220271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4300" y="251180"/>
            <a:ext cx="8610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ENGLISH and HUNGARIAN FOUNDATION STUDENTS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84550" y="1106100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Dr. Attila STARCEVIC (Mr.)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31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2268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foundation@btk.elte.hu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270263" y="2574428"/>
            <a:ext cx="4610100" cy="1521322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Dóra SZABÓ (Ms.)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31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5496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foundation@btk.elte.hu</a:t>
            </a:r>
          </a:p>
        </p:txBody>
      </p:sp>
    </p:spTree>
    <p:extLst>
      <p:ext uri="{BB962C8B-B14F-4D97-AF65-F5344CB8AC3E}">
        <p14:creationId xmlns:p14="http://schemas.microsoft.com/office/powerpoint/2010/main" val="3170652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4300" y="251180"/>
            <a:ext cx="8610600" cy="72233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Stipendium Hungaricum,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Diaspora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self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paying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full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time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guest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84550" y="1106100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Emese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BALLA-DARÁNYI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(Ms.)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Self-paying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guest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45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5485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iso@btk.elte.hu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C89C52DC-0D83-4CBB-971B-5B001D0C7D04}"/>
              </a:ext>
            </a:extLst>
          </p:cNvPr>
          <p:cNvSpPr/>
          <p:nvPr/>
        </p:nvSpPr>
        <p:spPr>
          <a:xfrm>
            <a:off x="2266950" y="2593738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Rezső JARMALOV</a:t>
            </a:r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(M</a:t>
            </a:r>
            <a:r>
              <a:rPr lang="hu-H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</a:t>
            </a:r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.)</a:t>
            </a:r>
          </a:p>
          <a:p>
            <a:pPr algn="ctr"/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Stipendium Hungaricum and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Diaspora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45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5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050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stipendiumhungaricum@btk.elte.hu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3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4300" y="251180"/>
            <a:ext cx="8610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hu-HU" sz="16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FINANCIAL AND VISA ISSUES, ADMISSION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284550" y="1106100"/>
            <a:ext cx="4610100" cy="1335738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Katalin CSIKÓ 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(M</a:t>
            </a:r>
            <a:r>
              <a:rPr lang="hu-H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.)</a:t>
            </a:r>
            <a:endParaRPr lang="en-US" sz="16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</a:t>
            </a:r>
            <a:r>
              <a:rPr lang="en-US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22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97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international-finances@btk.elte.hu@btk.elte.hu</a:t>
            </a: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270263" y="2574428"/>
            <a:ext cx="4610100" cy="1521322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Bea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SUSÁNSZKY</a:t>
            </a:r>
            <a:r>
              <a:rPr lang="en-US" sz="1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(Ms.)</a:t>
            </a: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4/A, </a:t>
            </a:r>
            <a:r>
              <a:rPr lang="en-US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Groundfloor</a:t>
            </a:r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Phone: +36-1-411-6500 / 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2265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E-mail: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admission</a:t>
            </a:r>
            <a:r>
              <a:rPr lang="en-US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@btk.elte.hu</a:t>
            </a:r>
            <a:endParaRPr lang="en-US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3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28600" y="1352550"/>
            <a:ext cx="8229600" cy="629410"/>
          </a:xfrm>
          <a:prstGeom prst="rect">
            <a:avLst/>
          </a:prstGeom>
          <a:solidFill>
            <a:srgbClr val="C8C9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ACADEMIC CALENDER FOR ENGLISH FOUNDATION STUDENTS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https://btk.elte.hu/dstore/document/6863/23-24-1-new.pdf</a:t>
            </a:r>
            <a:endParaRPr lang="hu-HU" sz="1600" b="1" dirty="0" smtClean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28600" y="479430"/>
            <a:ext cx="8229600" cy="629410"/>
          </a:xfrm>
          <a:prstGeom prst="rect">
            <a:avLst/>
          </a:prstGeom>
          <a:solidFill>
            <a:srgbClr val="C8C9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ACADEMIC CALENDER FOR BA/MA, ERASMUS AND GUEST </a:t>
            </a:r>
            <a:r>
              <a:rPr lang="hu-HU" sz="1600" b="1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https://btk.elte.hu/academic-calendar</a:t>
            </a:r>
          </a:p>
        </p:txBody>
      </p:sp>
    </p:spTree>
    <p:extLst>
      <p:ext uri="{BB962C8B-B14F-4D97-AF65-F5344CB8AC3E}">
        <p14:creationId xmlns:p14="http://schemas.microsoft.com/office/powerpoint/2010/main" val="20194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08465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350169" y="265314"/>
            <a:ext cx="6400800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 SERVICES</a:t>
            </a:r>
            <a:endParaRPr lang="en-US" sz="16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91883" y="942488"/>
            <a:ext cx="493156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serve all incoming and currently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enroled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international students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78631" y="1438818"/>
            <a:ext cx="622696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give information on application, finances and enrolment to prospective students</a:t>
            </a:r>
          </a:p>
        </p:txBody>
      </p:sp>
      <p:sp>
        <p:nvSpPr>
          <p:cNvPr id="16" name="Téglalap 15"/>
          <p:cNvSpPr/>
          <p:nvPr/>
        </p:nvSpPr>
        <p:spPr>
          <a:xfrm>
            <a:off x="478631" y="2397252"/>
            <a:ext cx="8553450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 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advise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applicants about visa issues and immigration-related services and connect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them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 the local authorities </a:t>
            </a:r>
          </a:p>
        </p:txBody>
      </p:sp>
      <p:sp>
        <p:nvSpPr>
          <p:cNvPr id="17" name="Téglalap 16"/>
          <p:cNvSpPr/>
          <p:nvPr/>
        </p:nvSpPr>
        <p:spPr>
          <a:xfrm>
            <a:off x="478631" y="1918035"/>
            <a:ext cx="371236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 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handle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new applications and register student</a:t>
            </a:r>
          </a:p>
        </p:txBody>
      </p:sp>
      <p:sp>
        <p:nvSpPr>
          <p:cNvPr id="18" name="Téglalap 17"/>
          <p:cNvSpPr/>
          <p:nvPr/>
        </p:nvSpPr>
        <p:spPr>
          <a:xfrm>
            <a:off x="478631" y="2902875"/>
            <a:ext cx="317896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 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advise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organizing your academic year </a:t>
            </a:r>
          </a:p>
        </p:txBody>
      </p:sp>
      <p:sp>
        <p:nvSpPr>
          <p:cNvPr id="19" name="Téglalap 18"/>
          <p:cNvSpPr/>
          <p:nvPr/>
        </p:nvSpPr>
        <p:spPr>
          <a:xfrm>
            <a:off x="4114800" y="3447228"/>
            <a:ext cx="388619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helping with the class schedules for each semester</a:t>
            </a:r>
            <a:endParaRPr lang="hu-HU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478631" y="3409927"/>
            <a:ext cx="3559969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dealing with matters related to courses, exams</a:t>
            </a: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478631" y="3937824"/>
            <a:ext cx="5303044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keeping contact with teachers, administration and university authorities </a:t>
            </a: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3831430" y="2902875"/>
            <a:ext cx="5007770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providing 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updated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about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university</a:t>
            </a:r>
            <a:r>
              <a:rPr lang="hu-HU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en-US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492918" y="2667861"/>
            <a:ext cx="8112919" cy="43408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https://btk.elte.hu/hungarian-language-courses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528638" y="1208855"/>
            <a:ext cx="8077200" cy="1299299"/>
          </a:xfrm>
          <a:prstGeom prst="rect">
            <a:avLst/>
          </a:prstGeom>
          <a:solidFill>
            <a:srgbClr val="C8C9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Eötvös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Loránd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University offers Hungarian language and culture courses throughout the whole year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</a:t>
            </a:r>
            <a:r>
              <a:rPr lang="en-US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ll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levels from complete beginner (A1) to proficiency levels (C2)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Language teachers of the courses are the best professionals of the field, ELTE graduates of the Department of Hungarian as a Foreign Language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92919" y="590550"/>
            <a:ext cx="8112919" cy="43408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 SERVICES: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Hungarian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language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cultural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courses</a:t>
            </a:r>
            <a:endParaRPr lang="hu-HU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9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304800" y="408152"/>
            <a:ext cx="6034088" cy="43408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 SERVICES: HELP -- https://www.btk.elte.hu/en/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619250" y="2918269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Individual counselling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607344" y="1291631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rogramme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imed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at 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romoting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tudent</a:t>
            </a: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</a:t>
            </a:r>
            <a:r>
              <a:rPr lang="en-US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ffectiveness</a:t>
            </a:r>
            <a:endParaRPr lang="en-US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619250" y="2104950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Learning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support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607344" y="3755870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Coaching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2" name="Ellipszis 21"/>
          <p:cNvSpPr/>
          <p:nvPr/>
        </p:nvSpPr>
        <p:spPr>
          <a:xfrm>
            <a:off x="1219200" y="989449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1223962" y="1793377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1219200" y="2617359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1219200" y="3448190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3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304800" y="408152"/>
            <a:ext cx="6034088" cy="43408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 SERVICES: </a:t>
            </a:r>
            <a:r>
              <a:rPr lang="hu-HU" sz="16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Counselling</a:t>
            </a:r>
            <a:r>
              <a:rPr lang="hu-HU" sz="16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services</a:t>
            </a:r>
            <a:endParaRPr lang="hu-HU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673087" y="1852671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Individual counselling</a:t>
            </a:r>
          </a:p>
        </p:txBody>
      </p:sp>
      <p:sp>
        <p:nvSpPr>
          <p:cNvPr id="12" name="Téglalap 11"/>
          <p:cNvSpPr/>
          <p:nvPr/>
        </p:nvSpPr>
        <p:spPr>
          <a:xfrm>
            <a:off x="1679713" y="1164522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COACHING AND COUNSELLING</a:t>
            </a:r>
            <a:endParaRPr lang="en-US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673087" y="3209520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Hanna M. SZILI</a:t>
            </a:r>
            <a:r>
              <a:rPr lang="hu-HU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help_coaching@btk.elte.hu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673087" y="2526923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8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 </a:t>
            </a:r>
            <a:r>
              <a:rPr lang="hu-HU" sz="18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coaching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2" name="Ellipszis 21"/>
          <p:cNvSpPr/>
          <p:nvPr/>
        </p:nvSpPr>
        <p:spPr>
          <a:xfrm>
            <a:off x="1219200" y="950474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1219200" y="1678533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1219200" y="2386645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1219200" y="3074837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669774" y="3939156"/>
            <a:ext cx="6034088" cy="434086"/>
          </a:xfrm>
          <a:prstGeom prst="rect">
            <a:avLst/>
          </a:prstGeom>
          <a:solidFill>
            <a:srgbClr val="535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https://www.btk.elte.hu/help-coaching</a:t>
            </a:r>
            <a:endParaRPr lang="en-GB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1209261" y="3727804"/>
            <a:ext cx="533400" cy="484717"/>
          </a:xfrm>
          <a:prstGeom prst="ellipse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533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53565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71A5711F-794C-4997-B3C3-B8EE1569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5325"/>
            <a:ext cx="9144000" cy="638175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171735" y="4697982"/>
            <a:ext cx="18567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100" b="1" dirty="0">
                <a:solidFill>
                  <a:srgbClr val="FDFEFF"/>
                </a:solidFill>
                <a:latin typeface="Goldenbook" panose="02070502060405060302" pitchFamily="18" charset="-18"/>
                <a:ea typeface="Open Sans" panose="020B0606030504020204" pitchFamily="34" charset="0"/>
                <a:cs typeface="Open Sans" panose="020B0606030504020204" pitchFamily="34" charset="0"/>
              </a:rPr>
              <a:t>Nyílt Nap </a:t>
            </a:r>
            <a:r>
              <a:rPr lang="hu-HU" sz="1100" dirty="0">
                <a:solidFill>
                  <a:srgbClr val="FDFEFF"/>
                </a:solidFill>
                <a:latin typeface="Goldenbook" panose="02070502060405060302" pitchFamily="18" charset="-18"/>
                <a:ea typeface="Open Sans" panose="020B0606030504020204" pitchFamily="34" charset="0"/>
                <a:cs typeface="Open Sans" panose="020B0606030504020204" pitchFamily="34" charset="0"/>
              </a:rPr>
              <a:t> |  2022. január 28.</a:t>
            </a:r>
            <a:endParaRPr lang="hu-HU" sz="1100" dirty="0">
              <a:solidFill>
                <a:srgbClr val="FDFEFF"/>
              </a:solidFill>
              <a:latin typeface="Goldenbook" panose="02070502060405060302" pitchFamily="18" charset="-18"/>
            </a:endParaRPr>
          </a:p>
        </p:txBody>
      </p:sp>
      <p:sp>
        <p:nvSpPr>
          <p:cNvPr id="31" name="Folyamatábra: Feldolgozás 30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753665" y="1018019"/>
            <a:ext cx="7393782" cy="758036"/>
          </a:xfrm>
          <a:prstGeom prst="flowChartProcess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Department of International Affairs &amp;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endParaRPr lang="hu-HU" sz="1400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5798" y="1014055"/>
            <a:ext cx="80964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5325"/>
            <a:ext cx="9144000" cy="62865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5798" y="438150"/>
            <a:ext cx="7143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766762" y="438150"/>
            <a:ext cx="7386638" cy="381000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ts val="1800"/>
              </a:lnSpc>
            </a:pPr>
            <a:r>
              <a:rPr lang="en-US" sz="1600" b="1" spc="2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hu-HU" sz="1600" b="1" spc="2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WILL SEE…</a:t>
            </a:r>
            <a:endParaRPr lang="en-US" sz="1600" b="1" spc="2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757237" y="2147573"/>
            <a:ext cx="7386638" cy="1676400"/>
          </a:xfrm>
          <a:prstGeom prst="flowChartProcess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ts val="1800"/>
              </a:lnSpc>
            </a:pPr>
            <a:r>
              <a:rPr lang="hu-HU" sz="1400" b="1" u="sng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hu-HU" sz="1400" b="1" u="sng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13.00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Sharing useful information on the semester, studies, etc. separated by study </a:t>
            </a:r>
            <a:r>
              <a:rPr lang="en-US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programmes</a:t>
            </a:r>
            <a:endParaRPr lang="hu-HU" sz="1400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-228600">
              <a:lnSpc>
                <a:spcPts val="1800"/>
              </a:lnSpc>
              <a:buFont typeface="+mj-lt"/>
              <a:buAutoNum type="arabicPeriod"/>
            </a:pP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Erasmus and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spc="2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endParaRPr lang="hu-HU" sz="1400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-228600">
              <a:lnSpc>
                <a:spcPts val="1800"/>
              </a:lnSpc>
              <a:buFont typeface="+mj-lt"/>
              <a:buAutoNum type="arabicPeriod"/>
            </a:pP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hu-HU" sz="1400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 </a:t>
            </a: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 </a:t>
            </a:r>
            <a:r>
              <a:rPr lang="hu-HU" sz="1400" spc="2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endParaRPr lang="hu-HU" sz="1400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800"/>
              </a:lnSpc>
            </a:pPr>
            <a:endParaRPr lang="hu-HU" sz="1400" b="1" u="sng" spc="2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800"/>
              </a:lnSpc>
            </a:pPr>
            <a:r>
              <a:rPr lang="hu-HU" sz="1400" b="1" u="sng" spc="2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hu-HU" sz="1400" b="1" u="sng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15.30</a:t>
            </a: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Campus </a:t>
            </a:r>
            <a:r>
              <a:rPr lang="hu-HU" sz="1400" spc="2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</a:t>
            </a: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meeting </a:t>
            </a:r>
            <a:r>
              <a:rPr lang="hu-HU" sz="1400" spc="2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</a:t>
            </a: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front of </a:t>
            </a:r>
            <a:r>
              <a:rPr lang="hu-HU" sz="1400" spc="2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buidling</a:t>
            </a:r>
            <a:r>
              <a:rPr lang="hu-HU" sz="1400" spc="2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</a:t>
            </a:r>
            <a:endParaRPr lang="hu-HU" sz="1400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5798" y="2147573"/>
            <a:ext cx="67867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36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9">
            <a:extLst>
              <a:ext uri="{FF2B5EF4-FFF2-40B4-BE49-F238E27FC236}">
                <a16:creationId xmlns:a16="http://schemas.microsoft.com/office/drawing/2014/main" id="{F80A159C-BA09-476E-9E4B-B29D24BB48A8}"/>
              </a:ext>
            </a:extLst>
          </p:cNvPr>
          <p:cNvSpPr/>
          <p:nvPr/>
        </p:nvSpPr>
        <p:spPr>
          <a:xfrm>
            <a:off x="1600200" y="2844450"/>
            <a:ext cx="5808723" cy="1479900"/>
          </a:xfrm>
          <a:custGeom>
            <a:avLst/>
            <a:gdLst/>
            <a:ahLst/>
            <a:cxnLst/>
            <a:rect l="l" t="t" r="r" b="b"/>
            <a:pathLst>
              <a:path w="3140963" h="999385">
                <a:moveTo>
                  <a:pt x="0" y="0"/>
                </a:moveTo>
                <a:lnTo>
                  <a:pt x="3140963" y="0"/>
                </a:lnTo>
                <a:lnTo>
                  <a:pt x="3140963" y="999385"/>
                </a:lnTo>
                <a:lnTo>
                  <a:pt x="0" y="999385"/>
                </a:lnTo>
                <a:close/>
              </a:path>
            </a:pathLst>
          </a:custGeom>
          <a:solidFill>
            <a:srgbClr val="E9DBC9"/>
          </a:solidFill>
        </p:spPr>
        <p:txBody>
          <a:bodyPr anchor="ctr"/>
          <a:lstStyle/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INFORMATION:</a:t>
            </a:r>
          </a:p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PPCU university chaplain: Father Alessandro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Caprioli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geremia31@gmail.com </a:t>
            </a:r>
          </a:p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Telephone: 06 20 828 01 44</a:t>
            </a: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5A7F7A3C-2B3F-47CD-8A42-6FBA811F9DC9}"/>
              </a:ext>
            </a:extLst>
          </p:cNvPr>
          <p:cNvSpPr/>
          <p:nvPr/>
        </p:nvSpPr>
        <p:spPr>
          <a:xfrm>
            <a:off x="1589607" y="782420"/>
            <a:ext cx="5808723" cy="1876293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Catholic University (PPCU)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 students at ELTE access to the pastoral services of PPCU</a:t>
            </a:r>
          </a:p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vast majority of services are free of charge for both Hungarian and international students of ELTE</a:t>
            </a: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">
              <a:lnSpc>
                <a:spcPts val="22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can participate in many available spiritual programmes (some of which are in English)</a:t>
            </a:r>
          </a:p>
        </p:txBody>
      </p:sp>
      <p:pic>
        <p:nvPicPr>
          <p:cNvPr id="8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5A7F7A3C-2B3F-47CD-8A42-6FBA811F9DC9}"/>
              </a:ext>
            </a:extLst>
          </p:cNvPr>
          <p:cNvSpPr/>
          <p:nvPr/>
        </p:nvSpPr>
        <p:spPr>
          <a:xfrm>
            <a:off x="381000" y="200702"/>
            <a:ext cx="7017330" cy="395981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85725">
              <a:lnSpc>
                <a:spcPts val="2200"/>
              </a:lnSpc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SERVICES: </a:t>
            </a:r>
            <a:r>
              <a:rPr lang="hu-H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Pastoral</a:t>
            </a: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9">
            <a:extLst>
              <a:ext uri="{FF2B5EF4-FFF2-40B4-BE49-F238E27FC236}">
                <a16:creationId xmlns:a16="http://schemas.microsoft.com/office/drawing/2014/main" id="{F80A159C-BA09-476E-9E4B-B29D24BB48A8}"/>
              </a:ext>
            </a:extLst>
          </p:cNvPr>
          <p:cNvSpPr/>
          <p:nvPr/>
        </p:nvSpPr>
        <p:spPr>
          <a:xfrm>
            <a:off x="1589607" y="814569"/>
            <a:ext cx="5808723" cy="1868269"/>
          </a:xfrm>
          <a:custGeom>
            <a:avLst/>
            <a:gdLst/>
            <a:ahLst/>
            <a:cxnLst/>
            <a:rect l="l" t="t" r="r" b="b"/>
            <a:pathLst>
              <a:path w="3140963" h="999385">
                <a:moveTo>
                  <a:pt x="0" y="0"/>
                </a:moveTo>
                <a:lnTo>
                  <a:pt x="3140963" y="0"/>
                </a:lnTo>
                <a:lnTo>
                  <a:pt x="3140963" y="999385"/>
                </a:lnTo>
                <a:lnTo>
                  <a:pt x="0" y="999385"/>
                </a:lnTo>
                <a:close/>
              </a:path>
            </a:pathLst>
          </a:custGeom>
          <a:solidFill>
            <a:srgbClr val="E9DBC9"/>
          </a:solidFill>
        </p:spPr>
        <p:txBody>
          <a:bodyPr anchor="ctr"/>
          <a:lstStyle/>
          <a:p>
            <a:pPr marL="371475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University's Disability Center is providing direct and indirect services to any ELTE citizens, including the international students and staff</a:t>
            </a: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71475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international students with a disability should register via faculty disability coordinator</a:t>
            </a: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71475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provided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5A7F7A3C-2B3F-47CD-8A42-6FBA811F9DC9}"/>
              </a:ext>
            </a:extLst>
          </p:cNvPr>
          <p:cNvSpPr/>
          <p:nvPr/>
        </p:nvSpPr>
        <p:spPr>
          <a:xfrm>
            <a:off x="1594369" y="2797732"/>
            <a:ext cx="5808723" cy="798730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85725">
              <a:lnSpc>
                <a:spcPts val="2200"/>
              </a:lnSpc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specialis@btk.elte.hu</a:t>
            </a:r>
          </a:p>
          <a:p>
            <a:pPr marL="85725">
              <a:lnSpc>
                <a:spcPts val="2200"/>
              </a:lnSpc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https://www.elte.hu/en/equal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5A7F7A3C-2B3F-47CD-8A42-6FBA811F9DC9}"/>
              </a:ext>
            </a:extLst>
          </p:cNvPr>
          <p:cNvSpPr/>
          <p:nvPr/>
        </p:nvSpPr>
        <p:spPr>
          <a:xfrm>
            <a:off x="381000" y="200702"/>
            <a:ext cx="7017330" cy="395981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85725">
              <a:lnSpc>
                <a:spcPts val="2200"/>
              </a:lnSpc>
            </a:pP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SERVICES: Faculty </a:t>
            </a:r>
            <a:r>
              <a:rPr lang="hu-H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Disability</a:t>
            </a: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Coordinator 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53565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04800" y="501841"/>
            <a:ext cx="4648200" cy="497373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NEXT STEPS…</a:t>
            </a:r>
            <a:endParaRPr lang="en-US" sz="1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2143" y="1187497"/>
            <a:ext cx="7996031" cy="22860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Registration and </a:t>
            </a:r>
            <a:r>
              <a:rPr lang="en-US" sz="16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enrolment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Placement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tests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for Foundation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en-US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training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for </a:t>
            </a:r>
            <a:r>
              <a:rPr lang="hu-HU" sz="16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Erasmus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guest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Course registration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Visiting classes</a:t>
            </a:r>
            <a:endParaRPr lang="hu-HU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Visiting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faculty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university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programmes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0DB6352-4724-FB4F-A04F-40EADEACA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45305" y="1627558"/>
            <a:ext cx="4333876" cy="7567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7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hu-HU" sz="27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hu-HU" sz="27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nice</a:t>
            </a:r>
            <a:r>
              <a:rPr lang="hu-HU" sz="27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7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en-US" sz="2700" spc="225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r>
              <a:rPr lang="hu-HU" sz="2700" spc="225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700" spc="225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hu-HU" sz="2700" dirty="0">
              <a:solidFill>
                <a:schemeClr val="bg1"/>
              </a:solidFill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542924" y="3287820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endParaRPr lang="hu-HU" sz="1050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A19F9FAA-456D-45CB-BFC8-D04FCB6057B8}"/>
              </a:ext>
            </a:extLst>
          </p:cNvPr>
          <p:cNvGrpSpPr/>
          <p:nvPr/>
        </p:nvGrpSpPr>
        <p:grpSpPr>
          <a:xfrm>
            <a:off x="654842" y="2853474"/>
            <a:ext cx="2057401" cy="320043"/>
            <a:chOff x="3543299" y="3440431"/>
            <a:chExt cx="2057401" cy="320043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78B9D38-BA9E-4FE8-BF51-62CA47CB6AFC}"/>
                </a:ext>
              </a:extLst>
            </p:cNvPr>
            <p:cNvSpPr/>
            <p:nvPr/>
          </p:nvSpPr>
          <p:spPr>
            <a:xfrm>
              <a:off x="3543299" y="3486152"/>
              <a:ext cx="2057401" cy="274322"/>
            </a:xfrm>
            <a:custGeom>
              <a:avLst/>
              <a:gdLst/>
              <a:ahLst/>
              <a:cxnLst/>
              <a:rect l="l" t="t" r="r" b="b"/>
              <a:pathLst>
                <a:path w="2101849" h="773289">
                  <a:moveTo>
                    <a:pt x="0" y="0"/>
                  </a:moveTo>
                  <a:lnTo>
                    <a:pt x="2101849" y="0"/>
                  </a:lnTo>
                  <a:lnTo>
                    <a:pt x="2101849" y="773289"/>
                  </a:lnTo>
                  <a:lnTo>
                    <a:pt x="0" y="773289"/>
                  </a:lnTo>
                  <a:close/>
                </a:path>
              </a:pathLst>
            </a:custGeom>
            <a:solidFill>
              <a:srgbClr val="CEB390"/>
            </a:solidFill>
          </p:spPr>
          <p:txBody>
            <a:bodyPr/>
            <a:lstStyle/>
            <a:p>
              <a:pPr algn="ctr"/>
              <a:r>
                <a:rPr lang="en-US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btk.elte.hu</a:t>
              </a:r>
              <a:r>
                <a:rPr lang="hu-HU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/en</a:t>
              </a:r>
              <a:endPara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églalap 19">
              <a:extLst>
                <a:ext uri="{FF2B5EF4-FFF2-40B4-BE49-F238E27FC236}">
                  <a16:creationId xmlns:a16="http://schemas.microsoft.com/office/drawing/2014/main" id="{848095B4-5245-47BB-B228-A651B40216C2}"/>
                </a:ext>
              </a:extLst>
            </p:cNvPr>
            <p:cNvSpPr/>
            <p:nvPr/>
          </p:nvSpPr>
          <p:spPr>
            <a:xfrm flipV="1">
              <a:off x="3543299" y="3440431"/>
              <a:ext cx="2057401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B2B778FB-F6BC-40FD-AA05-2350F68B11F9}"/>
              </a:ext>
            </a:extLst>
          </p:cNvPr>
          <p:cNvGrpSpPr/>
          <p:nvPr/>
        </p:nvGrpSpPr>
        <p:grpSpPr>
          <a:xfrm>
            <a:off x="654843" y="3262321"/>
            <a:ext cx="2057401" cy="320042"/>
            <a:chOff x="3543299" y="3440431"/>
            <a:chExt cx="2057401" cy="320042"/>
          </a:xfrm>
        </p:grpSpPr>
        <p:sp>
          <p:nvSpPr>
            <p:cNvPr id="22" name="Freeform 7"/>
            <p:cNvSpPr/>
            <p:nvPr/>
          </p:nvSpPr>
          <p:spPr>
            <a:xfrm>
              <a:off x="3543299" y="3486151"/>
              <a:ext cx="2057401" cy="274322"/>
            </a:xfrm>
            <a:custGeom>
              <a:avLst/>
              <a:gdLst/>
              <a:ahLst/>
              <a:cxnLst/>
              <a:rect l="l" t="t" r="r" b="b"/>
              <a:pathLst>
                <a:path w="2101849" h="773289">
                  <a:moveTo>
                    <a:pt x="0" y="0"/>
                  </a:moveTo>
                  <a:lnTo>
                    <a:pt x="2101849" y="0"/>
                  </a:lnTo>
                  <a:lnTo>
                    <a:pt x="2101849" y="773289"/>
                  </a:lnTo>
                  <a:lnTo>
                    <a:pt x="0" y="773289"/>
                  </a:lnTo>
                  <a:close/>
                </a:path>
              </a:pathLst>
            </a:custGeom>
            <a:solidFill>
              <a:srgbClr val="CEB390"/>
            </a:solidFill>
          </p:spPr>
          <p:txBody>
            <a:bodyPr/>
            <a:lstStyle/>
            <a:p>
              <a:pPr algn="ctr"/>
              <a:r>
                <a:rPr lang="en-US" sz="11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facebook</a:t>
              </a:r>
              <a:r>
                <a:rPr lang="en-US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11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eltebtkbudapest</a:t>
              </a:r>
              <a:endPara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B0156415-4248-49D5-8A52-9CC4E8D11ED6}"/>
                </a:ext>
              </a:extLst>
            </p:cNvPr>
            <p:cNvSpPr/>
            <p:nvPr/>
          </p:nvSpPr>
          <p:spPr>
            <a:xfrm flipV="1">
              <a:off x="3543299" y="3440431"/>
              <a:ext cx="2057401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CFAC727D-D6C4-4784-B339-6E4AFF2D6D2F}"/>
              </a:ext>
            </a:extLst>
          </p:cNvPr>
          <p:cNvGrpSpPr/>
          <p:nvPr/>
        </p:nvGrpSpPr>
        <p:grpSpPr>
          <a:xfrm>
            <a:off x="654843" y="3671168"/>
            <a:ext cx="2057400" cy="333377"/>
            <a:chOff x="3543299" y="3440431"/>
            <a:chExt cx="2057401" cy="333377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926A4CE-A619-439C-8C53-5C163DAB29C5}"/>
                </a:ext>
              </a:extLst>
            </p:cNvPr>
            <p:cNvSpPr/>
            <p:nvPr/>
          </p:nvSpPr>
          <p:spPr>
            <a:xfrm>
              <a:off x="3543299" y="3486152"/>
              <a:ext cx="2057401" cy="287656"/>
            </a:xfrm>
            <a:custGeom>
              <a:avLst/>
              <a:gdLst/>
              <a:ahLst/>
              <a:cxnLst/>
              <a:rect l="l" t="t" r="r" b="b"/>
              <a:pathLst>
                <a:path w="2101849" h="773289">
                  <a:moveTo>
                    <a:pt x="0" y="0"/>
                  </a:moveTo>
                  <a:lnTo>
                    <a:pt x="2101849" y="0"/>
                  </a:lnTo>
                  <a:lnTo>
                    <a:pt x="2101849" y="773289"/>
                  </a:lnTo>
                  <a:lnTo>
                    <a:pt x="0" y="773289"/>
                  </a:lnTo>
                  <a:close/>
                </a:path>
              </a:pathLst>
            </a:custGeom>
            <a:solidFill>
              <a:srgbClr val="CEB390"/>
            </a:solidFill>
          </p:spPr>
          <p:txBody>
            <a:bodyPr/>
            <a:lstStyle/>
            <a:p>
              <a:pPr algn="ctr"/>
              <a:r>
                <a:rPr lang="en-US" sz="11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instagram</a:t>
              </a:r>
              <a:r>
                <a:rPr lang="en-US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en-US" sz="11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elte_btk</a:t>
              </a:r>
              <a:endPara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hu-HU" dirty="0"/>
            </a:p>
          </p:txBody>
        </p:sp>
        <p:sp>
          <p:nvSpPr>
            <p:cNvPr id="26" name="Téglalap 25">
              <a:extLst>
                <a:ext uri="{FF2B5EF4-FFF2-40B4-BE49-F238E27FC236}">
                  <a16:creationId xmlns:a16="http://schemas.microsoft.com/office/drawing/2014/main" id="{D0199378-AAB3-4287-8285-C5726B2D7FFE}"/>
                </a:ext>
              </a:extLst>
            </p:cNvPr>
            <p:cNvSpPr/>
            <p:nvPr/>
          </p:nvSpPr>
          <p:spPr>
            <a:xfrm flipV="1">
              <a:off x="3543299" y="3440431"/>
              <a:ext cx="2057401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41340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08465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60512" y="195331"/>
            <a:ext cx="7017545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Further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programmes of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week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60512" y="674152"/>
            <a:ext cx="7023707" cy="368665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introductions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by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departments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institutes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57663" y="1120142"/>
            <a:ext cx="7056837" cy="373071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Introducing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study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457663" y="1586628"/>
            <a:ext cx="7056837" cy="468327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Ice-breaking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games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Erasmus </a:t>
            </a:r>
            <a:r>
              <a:rPr lang="hu-HU" sz="1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2084177-C3AD-4CE2-938C-056B5D9689C8}"/>
              </a:ext>
            </a:extLst>
          </p:cNvPr>
          <p:cNvSpPr/>
          <p:nvPr/>
        </p:nvSpPr>
        <p:spPr>
          <a:xfrm>
            <a:off x="470915" y="2128316"/>
            <a:ext cx="7056837" cy="3810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central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Week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programmes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99BDD7A-A15F-43CF-95F4-990A13E59FB7}"/>
              </a:ext>
            </a:extLst>
          </p:cNvPr>
          <p:cNvSpPr/>
          <p:nvPr/>
        </p:nvSpPr>
        <p:spPr>
          <a:xfrm>
            <a:off x="470915" y="2598192"/>
            <a:ext cx="7056837" cy="59749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ESN programmes: Budapest city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tour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scavanger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hunt, pub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events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welcome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pary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etc. – esn.elte.hu</a:t>
            </a:r>
          </a:p>
        </p:txBody>
      </p:sp>
      <p:sp>
        <p:nvSpPr>
          <p:cNvPr id="17" name="Téglalap 16"/>
          <p:cNvSpPr/>
          <p:nvPr/>
        </p:nvSpPr>
        <p:spPr>
          <a:xfrm>
            <a:off x="457663" y="3280578"/>
            <a:ext cx="7017545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Full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programme: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welcome-to-our-new-students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457663" y="3756223"/>
            <a:ext cx="4724402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https://www.btk.elte.hu/orientation-week</a:t>
            </a:r>
          </a:p>
        </p:txBody>
      </p:sp>
    </p:spTree>
    <p:extLst>
      <p:ext uri="{BB962C8B-B14F-4D97-AF65-F5344CB8AC3E}">
        <p14:creationId xmlns:p14="http://schemas.microsoft.com/office/powerpoint/2010/main" val="7724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11426" y="277170"/>
            <a:ext cx="7543800" cy="445950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Personal registration at the Department of International Affairs and personal orientation</a:t>
            </a:r>
          </a:p>
        </p:txBody>
      </p:sp>
      <p:sp>
        <p:nvSpPr>
          <p:cNvPr id="7" name="Téglalap 6"/>
          <p:cNvSpPr/>
          <p:nvPr/>
        </p:nvSpPr>
        <p:spPr>
          <a:xfrm>
            <a:off x="308113" y="1678252"/>
            <a:ext cx="4267200" cy="50625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Check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possibilites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homepage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11426" y="937521"/>
            <a:ext cx="7543800" cy="60019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Erasmus and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other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English 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Foundation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08113" y="2341117"/>
            <a:ext cx="7566991" cy="619698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Ask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for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appointment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4"/>
              </a:rPr>
              <a:t>https://kronosz.elte.hu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4"/>
              </a:rPr>
              <a:t>/</a:t>
            </a:r>
            <a:endParaRPr lang="hu-HU" sz="1400" dirty="0" smtClean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Foundation 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 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Write to foundation@btk.elte.hu to book an appointment</a:t>
            </a:r>
          </a:p>
        </p:txBody>
      </p:sp>
      <p:sp>
        <p:nvSpPr>
          <p:cNvPr id="10" name="Téglalap 9"/>
          <p:cNvSpPr/>
          <p:nvPr/>
        </p:nvSpPr>
        <p:spPr>
          <a:xfrm>
            <a:off x="308113" y="3111961"/>
            <a:ext cx="4283765" cy="45132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</a:t>
            </a:r>
            <a:r>
              <a:rPr lang="hu-HU" sz="14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ome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your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coordinator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register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526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3">
            <a:extLst>
              <a:ext uri="{FF2B5EF4-FFF2-40B4-BE49-F238E27FC236}">
                <a16:creationId xmlns:a16="http://schemas.microsoft.com/office/drawing/2014/main" id="{3A85ACF5-D403-4C71-8823-8CF45B07EAF3}"/>
              </a:ext>
            </a:extLst>
          </p:cNvPr>
          <p:cNvSpPr/>
          <p:nvPr/>
        </p:nvSpPr>
        <p:spPr>
          <a:xfrm>
            <a:off x="1572011" y="680864"/>
            <a:ext cx="6537362" cy="443086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starts the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/2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304800" y="129901"/>
            <a:ext cx="5242245" cy="381000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lnSpc>
                <a:spcPts val="1800"/>
              </a:lnSpc>
            </a:pPr>
            <a:r>
              <a:rPr lang="hu-HU" sz="1600" b="1" spc="2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AND TEACHING ARRANGEMENT</a:t>
            </a:r>
            <a:endParaRPr lang="en-US" sz="1600" b="1" spc="2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D1EC6ABF-C68A-48D4-8554-04E512938C9C}"/>
              </a:ext>
            </a:extLst>
          </p:cNvPr>
          <p:cNvSpPr/>
          <p:nvPr/>
        </p:nvSpPr>
        <p:spPr>
          <a:xfrm>
            <a:off x="1066780" y="690296"/>
            <a:ext cx="435908" cy="34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3A85ACF5-D403-4C71-8823-8CF45B07EAF3}"/>
              </a:ext>
            </a:extLst>
          </p:cNvPr>
          <p:cNvSpPr/>
          <p:nvPr/>
        </p:nvSpPr>
        <p:spPr>
          <a:xfrm>
            <a:off x="1572011" y="1312233"/>
            <a:ext cx="6537362" cy="842779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meantime, we recommend that students get equipped with the necessary technology for online learning, such as fast and reliable internet and a laptop computer.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D1EC6ABF-C68A-48D4-8554-04E512938C9C}"/>
              </a:ext>
            </a:extLst>
          </p:cNvPr>
          <p:cNvSpPr/>
          <p:nvPr/>
        </p:nvSpPr>
        <p:spPr>
          <a:xfrm>
            <a:off x="1096597" y="1312233"/>
            <a:ext cx="435908" cy="34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74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53565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04800" y="501841"/>
            <a:ext cx="4648200" cy="497373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WHERE TO GET UPDATED INFORMATION…?</a:t>
            </a:r>
            <a:endParaRPr lang="en-US" sz="1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988344" y="1312694"/>
            <a:ext cx="4638261" cy="874227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Our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homepage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btk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r>
              <a:rPr lang="hu-HU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</a:t>
            </a:r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r>
              <a:rPr lang="en-US" sz="14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hu</a:t>
            </a:r>
            <a:endParaRPr lang="hu-HU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btk.elte.hu/welcome-to-our-new-students</a:t>
            </a:r>
          </a:p>
        </p:txBody>
      </p:sp>
      <p:sp>
        <p:nvSpPr>
          <p:cNvPr id="9" name="Téglalap 8"/>
          <p:cNvSpPr/>
          <p:nvPr/>
        </p:nvSpPr>
        <p:spPr>
          <a:xfrm>
            <a:off x="1981200" y="2522994"/>
            <a:ext cx="4638261" cy="46807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OREINTATION WEEK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83363B76-F212-42A0-8F0A-1B050B2FC939}"/>
              </a:ext>
            </a:extLst>
          </p:cNvPr>
          <p:cNvSpPr/>
          <p:nvPr/>
        </p:nvSpPr>
        <p:spPr>
          <a:xfrm>
            <a:off x="1981199" y="3174390"/>
            <a:ext cx="4638261" cy="874227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Always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read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carefully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e-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mails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rgbClr val="53565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04800" y="133350"/>
            <a:ext cx="6096000" cy="497373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WHERE TO GET UPDATED INFORMATION…?</a:t>
            </a:r>
            <a:endParaRPr lang="en-US" sz="1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94861" y="1106625"/>
            <a:ext cx="6096000" cy="3293925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Visa &amp; residence permit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Academic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Practical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Accommodation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What if I arrive late?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Counselling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​​​​Student ID, student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email, IIG, WI-FI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Faculty of Humanities Information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Information Guide for 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central Orientation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Guides for </a:t>
            </a:r>
            <a:r>
              <a:rPr lang="en-US" sz="12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tutorial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Faculty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ELTE Disability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Medical assistance</a:t>
            </a:r>
          </a:p>
        </p:txBody>
      </p:sp>
      <p:sp>
        <p:nvSpPr>
          <p:cNvPr id="6" name="Téglalap 5"/>
          <p:cNvSpPr/>
          <p:nvPr/>
        </p:nvSpPr>
        <p:spPr>
          <a:xfrm>
            <a:off x="304800" y="681453"/>
            <a:ext cx="6096000" cy="374442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USEFUL TO READ</a:t>
            </a:r>
          </a:p>
        </p:txBody>
      </p:sp>
    </p:spTree>
    <p:extLst>
      <p:ext uri="{BB962C8B-B14F-4D97-AF65-F5344CB8AC3E}">
        <p14:creationId xmlns:p14="http://schemas.microsoft.com/office/powerpoint/2010/main" val="13374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53565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04800" y="240609"/>
            <a:ext cx="7620000" cy="497373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WHERE TO GET UPDATED INFORMATION…?</a:t>
            </a:r>
            <a:endParaRPr lang="en-US" sz="1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24678" y="948294"/>
            <a:ext cx="7620000" cy="139485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CONTACT US! YOUR COORDINATORS AT THE DEPARTMENT OF INTERNATIONAL AFFAIRS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ERASMUS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 </a:t>
            </a: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YOU NEED A STUDENT MENTOR</a:t>
            </a:r>
            <a:r>
              <a:rPr lang="en-US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lang="hu-HU" sz="1400" dirty="0" smtClean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PRESENTATIONS OF THE ORIENTATION WEEK </a:t>
            </a:r>
            <a:r>
              <a:rPr lang="en-US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2023/24/</a:t>
            </a:r>
            <a:r>
              <a:rPr lang="hu-HU" sz="14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r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813" y="2164752"/>
            <a:ext cx="7543800" cy="124519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Engish</a:t>
            </a:r>
            <a:r>
              <a:rPr lang="en-US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</a:t>
            </a:r>
            <a:r>
              <a:rPr lang="hu-HU" sz="1400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Hungarian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Foundation Programmes: foundation@btk.elte.hu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fontAlgn="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Self-paying BA and MA 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</a:t>
            </a:r>
            <a:r>
              <a:rPr lang="hu-HU" sz="1400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self-paying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guest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students: </a:t>
            </a:r>
            <a:r>
              <a:rPr lang="en-US" sz="1400" dirty="0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iso@btk.elte.hu</a:t>
            </a:r>
            <a:endParaRPr lang="hu-HU" sz="1400" dirty="0" smtClean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fontAlgn="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u-HU" sz="1400" dirty="0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Stipendium Hungaricum and </a:t>
            </a:r>
            <a:r>
              <a:rPr lang="hu-HU" sz="1400" dirty="0" err="1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Diaspora</a:t>
            </a:r>
            <a:r>
              <a:rPr lang="hu-HU" sz="1400" dirty="0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students</a:t>
            </a:r>
            <a:r>
              <a:rPr lang="hu-HU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hu-HU" sz="1400" dirty="0" smtClean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stipendiumhungaricum@btk.elte.hu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Mobility and exchange programmes: incoming@btk.elte.hu, outgoing@btk.elte.hu</a:t>
            </a:r>
            <a:endParaRPr lang="hu-HU" sz="14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Admission and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financial</a:t>
            </a:r>
            <a:r>
              <a:rPr lang="hu-HU" sz="1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issues</a:t>
            </a:r>
            <a:endParaRPr lang="hu-HU" sz="1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53200" y="4698370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Orientation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Information</a:t>
            </a:r>
            <a:r>
              <a:rPr lang="hu-HU" sz="1400" dirty="0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Goldenbook" panose="02070502060405060302" charset="-18"/>
                <a:ea typeface="Open Sans" panose="020B0604020202020204" charset="0"/>
                <a:cs typeface="Open Sans" panose="020B0604020202020204" charset="0"/>
              </a:rPr>
              <a:t>Days</a:t>
            </a:r>
            <a:endParaRPr lang="hu-HU" sz="1400" dirty="0">
              <a:solidFill>
                <a:schemeClr val="bg1"/>
              </a:solidFill>
              <a:latin typeface="Goldenbook" panose="02070502060405060302" charset="-18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41713" y="361950"/>
            <a:ext cx="7467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Department 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 International Affairs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STAFF AND CONTACT INFORMATION</a:t>
            </a:r>
          </a:p>
          <a:p>
            <a:pPr marL="0" indent="0">
              <a:buFont typeface="Arial" pitchFamily="34" charset="0"/>
              <a:buNone/>
            </a:pP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H-1088 Budapest, </a:t>
            </a:r>
            <a:r>
              <a:rPr lang="en-US" sz="1425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25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krt</a:t>
            </a: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4/A</a:t>
            </a:r>
            <a:b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Rooms: Ground floor </a:t>
            </a:r>
            <a:r>
              <a:rPr lang="hu-HU" sz="142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30, </a:t>
            </a:r>
            <a:r>
              <a:rPr lang="en-US" sz="1425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31</a:t>
            </a: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44, 45</a:t>
            </a:r>
            <a:b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425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Phone number: +36-1-411-6500</a:t>
            </a:r>
          </a:p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78DF4B2-EB6F-4D84-B006-027A7955C89C}"/>
              </a:ext>
            </a:extLst>
          </p:cNvPr>
          <p:cNvSpPr/>
          <p:nvPr/>
        </p:nvSpPr>
        <p:spPr>
          <a:xfrm>
            <a:off x="413413" y="3650855"/>
            <a:ext cx="7467600" cy="476353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Always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contact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first</a:t>
            </a:r>
            <a:r>
              <a:rPr lang="hu-HU" sz="16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your </a:t>
            </a:r>
            <a:r>
              <a:rPr lang="hu-HU" sz="16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coordinator</a:t>
            </a:r>
            <a:endParaRPr lang="en-US" sz="16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42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3" ma:contentTypeDescription="Új dokumentum létrehozása." ma:contentTypeScope="" ma:versionID="979f3ba77cf615f556ea2465c0e080bd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014f492a17484009e732b761e397af3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044756-1684-4D50-AB79-B1AEB3190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F1AE6F-EC3D-4517-88BC-ADF79FE8AD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E1179-BF8C-4093-A724-80F9F31892DD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de043ce-df81-4b6e-b89a-e0b5e1cd8f9f"/>
    <ds:schemaRef ds:uri="dd3f2cc3-fb5e-4dd6-95d2-33cefb907ce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2805</TotalTime>
  <Words>1220</Words>
  <Application>Microsoft Office PowerPoint</Application>
  <PresentationFormat>Diavetítés a képernyőre (16:9 oldalarány)</PresentationFormat>
  <Paragraphs>199</Paragraphs>
  <Slides>23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Calibri</vt:lpstr>
      <vt:lpstr>Arial</vt:lpstr>
      <vt:lpstr>Wingdings</vt:lpstr>
      <vt:lpstr>Goldenbook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ELTEfeszt_V2</dc:title>
  <dc:creator>Mózs Barbara</dc:creator>
  <cp:lastModifiedBy>Gaál Tekla</cp:lastModifiedBy>
  <cp:revision>228</cp:revision>
  <dcterms:created xsi:type="dcterms:W3CDTF">2006-08-16T00:00:00Z</dcterms:created>
  <dcterms:modified xsi:type="dcterms:W3CDTF">2024-02-05T14:20:30Z</dcterms:modified>
  <dc:identifier>DAENMr7xKVo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0x0101009E3F52223072E6448E133D42AC821CFF</vt:lpwstr>
  </property>
</Properties>
</file>